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1"/>
  </p:sldMasterIdLst>
  <p:sldIdLst>
    <p:sldId id="256" r:id="rId2"/>
    <p:sldId id="261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0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6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33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3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89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3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8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4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8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5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0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7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6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7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3C7D-05E5-43AC-A743-0791868A8E1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83F57-ED29-4D4E-BE71-DE9BFE66F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82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866" y="592183"/>
            <a:ext cx="3549121" cy="128886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4, </a:t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152" y="1881052"/>
            <a:ext cx="4895895" cy="4591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завод бы я пошёл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группы, родители, воспитатель Ларионова Е. С., учитель-логопед Заверткина Н. 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1457">
            <a:off x="4786372" y="351087"/>
            <a:ext cx="3067986" cy="2448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680">
            <a:off x="8206013" y="345740"/>
            <a:ext cx="3884298" cy="245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7817" r="-158" b="2376"/>
          <a:stretch/>
        </p:blipFill>
        <p:spPr>
          <a:xfrm>
            <a:off x="5264618" y="2798199"/>
            <a:ext cx="6388007" cy="3822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95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542360" y="129888"/>
            <a:ext cx="9044849" cy="59722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металлургическим заводом: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84742" y="3682110"/>
            <a:ext cx="5385337" cy="303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660" t="8779" r="15895" b="9807"/>
          <a:stretch/>
        </p:blipFill>
        <p:spPr>
          <a:xfrm>
            <a:off x="775732" y="886540"/>
            <a:ext cx="4803355" cy="263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715" t="7828" r="14406" b="2783"/>
          <a:stretch/>
        </p:blipFill>
        <p:spPr>
          <a:xfrm>
            <a:off x="6070293" y="1462530"/>
            <a:ext cx="5933081" cy="373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49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2708" y="87313"/>
            <a:ext cx="9793996" cy="63393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Знакомимся с машиностроительным заводом: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4649" t="9442"/>
          <a:stretch/>
        </p:blipFill>
        <p:spPr>
          <a:xfrm>
            <a:off x="404383" y="912652"/>
            <a:ext cx="5098048" cy="272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491413" y="2336800"/>
            <a:ext cx="4700587" cy="35988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317" t="9558" r="6834" b="6428"/>
          <a:stretch/>
        </p:blipFill>
        <p:spPr>
          <a:xfrm>
            <a:off x="6048260" y="775160"/>
            <a:ext cx="5234460" cy="272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955" t="10203" r="2522" b="7273"/>
          <a:stretch/>
        </p:blipFill>
        <p:spPr>
          <a:xfrm>
            <a:off x="404383" y="3969600"/>
            <a:ext cx="5149412" cy="2555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443" t="10476" r="10749" b="8238"/>
          <a:stretch/>
        </p:blipFill>
        <p:spPr>
          <a:xfrm>
            <a:off x="6048260" y="3752167"/>
            <a:ext cx="5265339" cy="277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52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24569" y="200025"/>
            <a:ext cx="10287956" cy="63725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Знакомимся с заводом по производству посуды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3057" t="6423" r="2661" b="1880"/>
          <a:stretch/>
        </p:blipFill>
        <p:spPr>
          <a:xfrm>
            <a:off x="418639" y="837282"/>
            <a:ext cx="5235173" cy="2865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914375" y="1443209"/>
            <a:ext cx="6101448" cy="3933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54" t="6681" r="4808" b="11690"/>
          <a:stretch/>
        </p:blipFill>
        <p:spPr>
          <a:xfrm>
            <a:off x="418639" y="3907392"/>
            <a:ext cx="5235173" cy="2688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35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36" t="7647" r="14352"/>
          <a:stretch/>
        </p:blipFill>
        <p:spPr>
          <a:xfrm>
            <a:off x="837282" y="969484"/>
            <a:ext cx="4197426" cy="262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222250"/>
            <a:ext cx="12030419" cy="12144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много узнали, на трех заводах побывали и сами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во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поиграли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15" t="10542" r="7868" b="8648"/>
          <a:stretch/>
        </p:blipFill>
        <p:spPr>
          <a:xfrm>
            <a:off x="400213" y="3944038"/>
            <a:ext cx="5273475" cy="2677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034" t="8637" r="16056" b="2540"/>
          <a:stretch/>
        </p:blipFill>
        <p:spPr>
          <a:xfrm>
            <a:off x="5871991" y="1806766"/>
            <a:ext cx="6096569" cy="381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90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Другая 1">
      <a:dk1>
        <a:srgbClr val="82C8FA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171</TotalTime>
  <Words>67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Trebuchet MS</vt:lpstr>
      <vt:lpstr>Берлин</vt:lpstr>
      <vt:lpstr>Муниципальное автономное дошкольное образовательное учреждение детский сад № 4,  г. Екатеринбург</vt:lpstr>
      <vt:lpstr>Знакомство с металлургическим заводом:</vt:lpstr>
      <vt:lpstr>Знакомимся с машиностроительным заводом:</vt:lpstr>
      <vt:lpstr>Знакомимся с заводом по производству посуды</vt:lpstr>
      <vt:lpstr>Мы много узнали, на трех заводах побывали и сами                                             во все   поиграли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24</cp:revision>
  <dcterms:created xsi:type="dcterms:W3CDTF">2026-01-22T09:59:06Z</dcterms:created>
  <dcterms:modified xsi:type="dcterms:W3CDTF">2026-02-03T04:28:20Z</dcterms:modified>
</cp:coreProperties>
</file>