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60" r:id="rId4"/>
    <p:sldId id="259" r:id="rId5"/>
    <p:sldId id="266" r:id="rId6"/>
    <p:sldId id="265" r:id="rId7"/>
    <p:sldId id="258" r:id="rId8"/>
    <p:sldId id="267" r:id="rId9"/>
    <p:sldId id="263" r:id="rId10"/>
    <p:sldId id="261" r:id="rId11"/>
    <p:sldId id="257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49849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72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549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382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3252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56832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35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9696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03555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2173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8911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06877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19945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98459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3142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908720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ЖЕЛЕЗНАЯ ДОРОГА?</a:t>
            </a:r>
            <a:endParaRPr lang="ru-RU" sz="72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Фото поезда\13535062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5" r="4296" b="3261"/>
          <a:stretch>
            <a:fillRect/>
          </a:stretch>
        </p:blipFill>
        <p:spPr bwMode="auto">
          <a:xfrm>
            <a:off x="1043608" y="2060848"/>
            <a:ext cx="7128792" cy="45365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764704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Локомотивное депо. Здесь поезда разворачиваются и меняют своё направление.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 поезда\4t2h0855_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935059"/>
            <a:ext cx="6393904" cy="470995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404664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Локомотивное депо – сюда прибывают поезда после своей работы, здесь их осматривают, ремонтируют и приводят в рабочее состояние.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548680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Доброго </a:t>
            </a:r>
            <a:r>
              <a:rPr lang="ru-RU" sz="6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пути!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Фото поезда\37174-1680x10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492896"/>
            <a:ext cx="6705253" cy="41910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1766" y="332656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здание железнодорожного вокзала города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Екатеринбурга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936" t="19288" r="387" b="24012"/>
          <a:stretch/>
        </p:blipFill>
        <p:spPr>
          <a:xfrm>
            <a:off x="179512" y="2276872"/>
            <a:ext cx="8813421" cy="388843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Фото поезда\266043_origina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6096000" cy="40592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260648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это поезд, который приходит на железнодорожный вокзал точно в назначенный срок.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Фото поезда\365144_relsy_rzhavchina_nebo_oblaka_1680x1050_(www.GdeFon.ru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024844"/>
            <a:ext cx="7452320" cy="46577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332656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Поезда – это наземный транспорт, который  едет по рельсам. Между рельсами лежат шпалы. Железные дороги растянулись по всей России в разных направлениях.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Фото поезда\bk_info_orig_95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5904656" cy="47237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620688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стрелки, здесь поезда расходятся в разные стороны.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Фото поезда\P105098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61"/>
          <a:stretch>
            <a:fillRect/>
          </a:stretch>
        </p:blipFill>
        <p:spPr bwMode="auto">
          <a:xfrm>
            <a:off x="1619672" y="1844824"/>
            <a:ext cx="6066334" cy="479321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548680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Билет на поезд в любом направлении можно купить в кассах железнодорожного вокзала.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то поезда\016g74qq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7024770" cy="46805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476672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 ожидания. Люди ждут своего поезда в специальных помещениях, где они могут слышать голос диктора, извещающего их о прибытии поезда.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Фото поезда\er9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457"/>
          <a:stretch>
            <a:fillRect/>
          </a:stretch>
        </p:blipFill>
        <p:spPr bwMode="auto">
          <a:xfrm>
            <a:off x="1619672" y="2276872"/>
            <a:ext cx="6096000" cy="43924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548680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Поезда приходят на  перрон вокзала, где их уже ожидают пассажиры.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404664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перрон вокзала, куда выходят пассажиры, отбывающие в разные места назначения. Кто-то едет далеко, а кто-то скоро уже будет на месте</a:t>
            </a:r>
            <a:r>
              <a:rPr lang="ru-RU" sz="2400" dirty="0" smtClean="0">
                <a:latin typeface="Comic Sans MS" pitchFamily="66" charset="0"/>
              </a:rPr>
              <a:t>. 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4" name="Рисунок 3" descr="14982345_4597402_05_utrahd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092058"/>
            <a:ext cx="6912768" cy="441353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Цитаты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Цитаты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TM03457503[[fn=Цитаты]]</Template>
  <TotalTime>70</TotalTime>
  <Words>171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Century Gothic</vt:lpstr>
      <vt:lpstr>Comic Sans MS</vt:lpstr>
      <vt:lpstr>Times New Roman</vt:lpstr>
      <vt:lpstr>Trebuchet MS</vt:lpstr>
      <vt:lpstr>Wingdings 2</vt:lpstr>
      <vt:lpstr>Цитаты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12</cp:revision>
  <dcterms:modified xsi:type="dcterms:W3CDTF">2023-11-03T11:09:01Z</dcterms:modified>
</cp:coreProperties>
</file>